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2" r:id="rId2"/>
    <p:sldId id="257" r:id="rId3"/>
    <p:sldId id="314" r:id="rId4"/>
    <p:sldId id="303" r:id="rId5"/>
    <p:sldId id="285" r:id="rId6"/>
    <p:sldId id="305" r:id="rId7"/>
    <p:sldId id="307" r:id="rId8"/>
    <p:sldId id="312" r:id="rId9"/>
    <p:sldId id="313" r:id="rId10"/>
    <p:sldId id="283" r:id="rId11"/>
    <p:sldId id="290" r:id="rId12"/>
    <p:sldId id="294" r:id="rId13"/>
    <p:sldId id="291" r:id="rId14"/>
    <p:sldId id="31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14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Components and Comparison of an Online Degree" id="{DDD30065-BC03-4C9D-8FF2-52460EC9B4F4}">
          <p14:sldIdLst>
            <p14:sldId id="307"/>
            <p14:sldId id="312"/>
            <p14:sldId id="313"/>
          </p14:sldIdLst>
        </p14:section>
        <p14:section name="04 How to Build your profile to move into Data Science" id="{3D296992-B957-4696-8E42-D3432FC225FE}">
          <p14:sldIdLst>
            <p14:sldId id="283"/>
          </p14:sldIdLst>
        </p14:section>
        <p14:section name="05 Tools &amp; Technologies, Job Strategies &amp; CTC" id="{D7A576BD-4F7A-4B8C-9970-60EFC20E329B}">
          <p14:sldIdLst>
            <p14:sldId id="290"/>
            <p14:sldId id="294"/>
            <p14:sldId id="291"/>
            <p14:sldId id="315"/>
          </p14:sldIdLst>
        </p14:section>
        <p14:section name="06 Let's Talk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BFD"/>
    <a:srgbClr val="5C64B7"/>
    <a:srgbClr val="FF7521"/>
    <a:srgbClr val="EF2C3C"/>
    <a:srgbClr val="00B050"/>
    <a:srgbClr val="297FD5"/>
    <a:srgbClr val="417B85"/>
    <a:srgbClr val="CC0000"/>
    <a:srgbClr val="F9607F"/>
    <a:srgbClr val="4D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0" autoAdjust="0"/>
    <p:restoredTop sz="96512" autoAdjust="0"/>
  </p:normalViewPr>
  <p:slideViewPr>
    <p:cSldViewPr snapToGrid="0">
      <p:cViewPr varScale="1">
        <p:scale>
          <a:sx n="117" d="100"/>
          <a:sy n="117" d="100"/>
        </p:scale>
        <p:origin x="208" y="5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38.png"/><Relationship Id="rId10" Type="http://schemas.openxmlformats.org/officeDocument/2006/relationships/image" Target="../media/image45.jpeg"/><Relationship Id="rId19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Navigating </a:t>
              </a:r>
              <a:r>
                <a:rPr lang="en-IN" sz="32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Layoffs</a:t>
              </a: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by fool-proofing your career with a </a:t>
              </a:r>
              <a:r>
                <a:rPr lang="en-IN" sz="32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</a:t>
              </a:r>
              <a:endPara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748BFD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0E018-C315-92BD-332E-836EFF927A43}"/>
              </a:ext>
            </a:extLst>
          </p:cNvPr>
          <p:cNvGrpSpPr/>
          <p:nvPr/>
        </p:nvGrpSpPr>
        <p:grpSpPr>
          <a:xfrm>
            <a:off x="280210" y="277817"/>
            <a:ext cx="8571710" cy="1507371"/>
            <a:chOff x="419890" y="465848"/>
            <a:chExt cx="8571710" cy="150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E3BEA2-3A66-D355-3D02-F6F6785F48A0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9EAE6-DB92-D575-D625-CA6C2FDADB06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7AD02-6B14-F134-4AE5-06711977209C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6EFF7-177B-60FC-013F-6608AD1ED22A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5F872A-84D2-0945-C1AF-5BEB9B30D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7419551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41955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9" y="2620985"/>
            <a:ext cx="737591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7419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7419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3" y="4755885"/>
            <a:ext cx="7419549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56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2000+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Fortune 200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multiple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ML &amp; Data Science Topics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IIIT Bangalore </a:t>
            </a: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55650" y="1178111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63841" y="1198319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37628" y="1178111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B496AA-945A-2153-11A6-262905815F19}"/>
              </a:ext>
            </a:extLst>
          </p:cNvPr>
          <p:cNvGrpSpPr/>
          <p:nvPr/>
        </p:nvGrpSpPr>
        <p:grpSpPr>
          <a:xfrm>
            <a:off x="1029953" y="3711812"/>
            <a:ext cx="8586745" cy="2634743"/>
            <a:chOff x="1029953" y="3711812"/>
            <a:chExt cx="8586745" cy="26347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4B16D8-2237-40B5-A9C9-85FC5B2CA956}"/>
                </a:ext>
              </a:extLst>
            </p:cNvPr>
            <p:cNvGrpSpPr/>
            <p:nvPr/>
          </p:nvGrpSpPr>
          <p:grpSpPr>
            <a:xfrm>
              <a:off x="1029953" y="3743334"/>
              <a:ext cx="3143072" cy="2231763"/>
              <a:chOff x="1019321" y="3882558"/>
              <a:chExt cx="3143072" cy="2231763"/>
            </a:xfrm>
          </p:grpSpPr>
          <p:grpSp>
            <p:nvGrpSpPr>
              <p:cNvPr id="39" name="Group 33">
                <a:extLst>
                  <a:ext uri="{FF2B5EF4-FFF2-40B4-BE49-F238E27FC236}">
                    <a16:creationId xmlns:a16="http://schemas.microsoft.com/office/drawing/2014/main" id="{0F5CF1B8-4A8F-4987-9920-C3A6C632A770}"/>
                  </a:ext>
                </a:extLst>
              </p:cNvPr>
              <p:cNvGrpSpPr/>
              <p:nvPr/>
            </p:nvGrpSpPr>
            <p:grpSpPr>
              <a:xfrm>
                <a:off x="1388315" y="5187446"/>
                <a:ext cx="2774078" cy="926875"/>
                <a:chOff x="863323" y="3628582"/>
                <a:chExt cx="2080559" cy="69515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0C3D491-4A3D-4CFB-AECA-8E0162A07413}"/>
                    </a:ext>
                  </a:extLst>
                </p:cNvPr>
                <p:cNvSpPr txBox="1"/>
                <p:nvPr/>
              </p:nvSpPr>
              <p:spPr>
                <a:xfrm>
                  <a:off x="863323" y="3628582"/>
                  <a:ext cx="205839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Extremely High Market Demand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65E42F-7B4E-4B4C-8BAD-ED026ED86D1D}"/>
                    </a:ext>
                  </a:extLst>
                </p:cNvPr>
                <p:cNvSpPr txBox="1"/>
                <p:nvPr/>
              </p:nvSpPr>
              <p:spPr>
                <a:xfrm>
                  <a:off x="885488" y="4016057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Supply-Demand </a:t>
                  </a: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mismatch means companies are willing to pay more</a:t>
                  </a:r>
                </a:p>
              </p:txBody>
            </p:sp>
          </p:grpSp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A3212ECA-5398-4374-8CD4-836CA7DE7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321" y="3882558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D2F12F2-F1A3-45AB-97AA-A675E2FD680C}"/>
                  </a:ext>
                </a:extLst>
              </p:cNvPr>
              <p:cNvGrpSpPr/>
              <p:nvPr/>
            </p:nvGrpSpPr>
            <p:grpSpPr>
              <a:xfrm>
                <a:off x="2278047" y="4270756"/>
                <a:ext cx="965063" cy="937433"/>
                <a:chOff x="5638868" y="4369009"/>
                <a:chExt cx="965063" cy="93743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5638868" y="4369009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6B4FBBF-8BCA-4B3B-9FFF-BDA52EC1D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4427" y="4415219"/>
                  <a:ext cx="772531" cy="77253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CB0BE4-8D1C-F647-4574-7082A86D8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1" t="1414" r="1932" b="3121"/>
            <a:stretch/>
          </p:blipFill>
          <p:spPr>
            <a:xfrm>
              <a:off x="4912963" y="3711812"/>
              <a:ext cx="4703735" cy="26347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280CD5-BC2C-3476-06EE-B60E54F3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897" y="5210067"/>
              <a:ext cx="2042315" cy="231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459731" cy="461665"/>
            <a:chOff x="2652371" y="1091472"/>
            <a:chExt cx="6459731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4597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Q.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9725</TotalTime>
  <Words>1085</Words>
  <Application>Microsoft Macintosh PowerPoint</Application>
  <PresentationFormat>Widescreen</PresentationFormat>
  <Paragraphs>174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MAHAPATRA-140911380</cp:lastModifiedBy>
  <cp:revision>1055</cp:revision>
  <dcterms:created xsi:type="dcterms:W3CDTF">2021-05-29T21:16:01Z</dcterms:created>
  <dcterms:modified xsi:type="dcterms:W3CDTF">2023-04-26T12:50:24Z</dcterms:modified>
</cp:coreProperties>
</file>